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9"/>
  </p:notesMasterIdLst>
  <p:sldIdLst>
    <p:sldId id="415" r:id="rId2"/>
    <p:sldId id="459" r:id="rId3"/>
    <p:sldId id="501" r:id="rId4"/>
    <p:sldId id="515" r:id="rId5"/>
    <p:sldId id="516" r:id="rId6"/>
    <p:sldId id="506" r:id="rId7"/>
    <p:sldId id="517" r:id="rId8"/>
  </p:sldIdLst>
  <p:sldSz cx="9144000" cy="5715000" type="screen16x10"/>
  <p:notesSz cx="6724650" cy="9866313"/>
  <p:defaultTextStyle>
    <a:defPPr>
      <a:defRPr lang="en-AU"/>
    </a:defPPr>
    <a:lvl1pPr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1pPr>
    <a:lvl2pPr marL="4572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2pPr>
    <a:lvl3pPr marL="9144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3pPr>
    <a:lvl4pPr marL="13716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4pPr>
    <a:lvl5pPr marL="1828800" algn="l" rtl="0" fontAlgn="base">
      <a:spcBef>
        <a:spcPct val="0"/>
      </a:spcBef>
      <a:spcAft>
        <a:spcPct val="0"/>
      </a:spcAft>
      <a:defRPr kern="1200">
        <a:solidFill>
          <a:schemeClr val="tx1"/>
        </a:solidFill>
        <a:latin typeface="Arial" pitchFamily="-102" charset="0"/>
        <a:ea typeface="Arial" pitchFamily="-102" charset="0"/>
        <a:cs typeface="Arial" pitchFamily="-102" charset="0"/>
      </a:defRPr>
    </a:lvl5pPr>
    <a:lvl6pPr marL="2286000" algn="l" defTabSz="457200" rtl="0" eaLnBrk="1" latinLnBrk="0" hangingPunct="1">
      <a:defRPr kern="1200">
        <a:solidFill>
          <a:schemeClr val="tx1"/>
        </a:solidFill>
        <a:latin typeface="Arial" pitchFamily="-102" charset="0"/>
        <a:ea typeface="Arial" pitchFamily="-102" charset="0"/>
        <a:cs typeface="Arial" pitchFamily="-102" charset="0"/>
      </a:defRPr>
    </a:lvl6pPr>
    <a:lvl7pPr marL="2743200" algn="l" defTabSz="457200" rtl="0" eaLnBrk="1" latinLnBrk="0" hangingPunct="1">
      <a:defRPr kern="1200">
        <a:solidFill>
          <a:schemeClr val="tx1"/>
        </a:solidFill>
        <a:latin typeface="Arial" pitchFamily="-102" charset="0"/>
        <a:ea typeface="Arial" pitchFamily="-102" charset="0"/>
        <a:cs typeface="Arial" pitchFamily="-102" charset="0"/>
      </a:defRPr>
    </a:lvl7pPr>
    <a:lvl8pPr marL="3200400" algn="l" defTabSz="457200" rtl="0" eaLnBrk="1" latinLnBrk="0" hangingPunct="1">
      <a:defRPr kern="1200">
        <a:solidFill>
          <a:schemeClr val="tx1"/>
        </a:solidFill>
        <a:latin typeface="Arial" pitchFamily="-102" charset="0"/>
        <a:ea typeface="Arial" pitchFamily="-102" charset="0"/>
        <a:cs typeface="Arial" pitchFamily="-102" charset="0"/>
      </a:defRPr>
    </a:lvl8pPr>
    <a:lvl9pPr marL="3657600" algn="l" defTabSz="457200" rtl="0" eaLnBrk="1" latinLnBrk="0" hangingPunct="1">
      <a:defRPr kern="1200">
        <a:solidFill>
          <a:schemeClr val="tx1"/>
        </a:solidFill>
        <a:latin typeface="Arial" pitchFamily="-102" charset="0"/>
        <a:ea typeface="Arial" pitchFamily="-102" charset="0"/>
        <a:cs typeface="Arial" pitchFamily="-102" charset="0"/>
      </a:defRPr>
    </a:lvl9pPr>
  </p:defaultTextStyle>
  <p:extLst>
    <p:ext uri="{EFAFB233-063F-42B5-8137-9DF3F51BA10A}">
      <p15:sldGuideLst xmlns:p15="http://schemas.microsoft.com/office/powerpoint/2012/main">
        <p15:guide id="1" orient="horz" pos="180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clrMode="gray"/>
  <p:clrMru>
    <a:srgbClr val="FF965E"/>
    <a:srgbClr val="FFFF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D113A9D2-9D6B-4929-AA2D-F23B5EE8CBE7}" styleName="Themed Style 2 - Accent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750" autoAdjust="0"/>
    <p:restoredTop sz="91082" autoAdjust="0"/>
  </p:normalViewPr>
  <p:slideViewPr>
    <p:cSldViewPr>
      <p:cViewPr varScale="1">
        <p:scale>
          <a:sx n="218" d="100"/>
          <a:sy n="218" d="100"/>
        </p:scale>
        <p:origin x="200" y="216"/>
      </p:cViewPr>
      <p:guideLst>
        <p:guide orient="horz" pos="180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viewProps" Target="viewProps.xml"/><Relationship Id="rId12" Type="http://schemas.openxmlformats.org/officeDocument/2006/relationships/theme" Target="theme/theme1.xml"/><Relationship Id="rId13"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notesMaster" Target="notesMasters/notesMaster1.xml"/><Relationship Id="rId10"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14650" cy="493713"/>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08413" y="0"/>
            <a:ext cx="2914650" cy="493713"/>
          </a:xfrm>
          <a:prstGeom prst="rect">
            <a:avLst/>
          </a:prstGeom>
        </p:spPr>
        <p:txBody>
          <a:bodyPr vert="horz" lIns="91440" tIns="45720" rIns="91440" bIns="45720" rtlCol="0"/>
          <a:lstStyle>
            <a:lvl1pPr algn="r">
              <a:defRPr sz="1200"/>
            </a:lvl1pPr>
          </a:lstStyle>
          <a:p>
            <a:fld id="{7EDE2877-BD95-1343-A552-BA2868463D4E}" type="datetimeFigureOut">
              <a:rPr lang="en-US" smtClean="0"/>
              <a:pPr/>
              <a:t>1/5/17</a:t>
            </a:fld>
            <a:endParaRPr lang="en-US" dirty="0"/>
          </a:p>
        </p:txBody>
      </p:sp>
      <p:sp>
        <p:nvSpPr>
          <p:cNvPr id="4" name="Slide Image Placeholder 3"/>
          <p:cNvSpPr>
            <a:spLocks noGrp="1" noRot="1" noChangeAspect="1"/>
          </p:cNvSpPr>
          <p:nvPr>
            <p:ph type="sldImg" idx="2"/>
          </p:nvPr>
        </p:nvSpPr>
        <p:spPr>
          <a:xfrm>
            <a:off x="403225" y="739775"/>
            <a:ext cx="5918200" cy="3700463"/>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73100" y="4686300"/>
            <a:ext cx="5378450" cy="44402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371013"/>
            <a:ext cx="2914650" cy="493712"/>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08413" y="9371013"/>
            <a:ext cx="2914650" cy="493712"/>
          </a:xfrm>
          <a:prstGeom prst="rect">
            <a:avLst/>
          </a:prstGeom>
        </p:spPr>
        <p:txBody>
          <a:bodyPr vert="horz" lIns="91440" tIns="45720" rIns="91440" bIns="45720" rtlCol="0" anchor="b"/>
          <a:lstStyle>
            <a:lvl1pPr algn="r">
              <a:defRPr sz="1200"/>
            </a:lvl1pPr>
          </a:lstStyle>
          <a:p>
            <a:fld id="{3F6008AE-3493-5D48-A245-434CAFCA04E8}" type="slidenum">
              <a:rPr lang="en-US" smtClean="0"/>
              <a:pPr/>
              <a:t>‹#›</a:t>
            </a:fld>
            <a:endParaRPr lang="en-US" dirty="0"/>
          </a:p>
        </p:txBody>
      </p:sp>
    </p:spTree>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6</a:t>
            </a:fld>
            <a:endParaRPr lang="en-US" dirty="0"/>
          </a:p>
        </p:txBody>
      </p:sp>
    </p:spTree>
    <p:extLst>
      <p:ext uri="{BB962C8B-B14F-4D97-AF65-F5344CB8AC3E}">
        <p14:creationId xmlns:p14="http://schemas.microsoft.com/office/powerpoint/2010/main" val="199770483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AU" dirty="0" smtClean="0"/>
              <a:t>   </a:t>
            </a:r>
            <a:endParaRPr lang="en-AU" dirty="0"/>
          </a:p>
        </p:txBody>
      </p:sp>
      <p:sp>
        <p:nvSpPr>
          <p:cNvPr id="4" name="Slide Number Placeholder 3"/>
          <p:cNvSpPr>
            <a:spLocks noGrp="1"/>
          </p:cNvSpPr>
          <p:nvPr>
            <p:ph type="sldNum" sz="quarter" idx="10"/>
          </p:nvPr>
        </p:nvSpPr>
        <p:spPr/>
        <p:txBody>
          <a:bodyPr/>
          <a:lstStyle/>
          <a:p>
            <a:fld id="{3F6008AE-3493-5D48-A245-434CAFCA04E8}" type="slidenum">
              <a:rPr lang="en-US" smtClean="0"/>
              <a:pPr/>
              <a:t>7</a:t>
            </a:fld>
            <a:endParaRPr lang="en-US" dirty="0"/>
          </a:p>
        </p:txBody>
      </p:sp>
    </p:spTree>
    <p:extLst>
      <p:ext uri="{BB962C8B-B14F-4D97-AF65-F5344CB8AC3E}">
        <p14:creationId xmlns:p14="http://schemas.microsoft.com/office/powerpoint/2010/main" val="19191415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75355"/>
            <a:ext cx="7772400" cy="1225021"/>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238500"/>
            <a:ext cx="6400800" cy="14605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4A6EF6CD-5A05-AD49-B453-FBC4F6F6C8B0}" type="slidenum">
              <a:rPr lang="en-AU"/>
              <a:pPr>
                <a:defRPr/>
              </a:pPr>
              <a:t>‹#›</a:t>
            </a:fld>
            <a:endParaRPr lang="en-A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AD686B7-1218-2B4E-BF52-FE29B0DD9F24}" type="slidenum">
              <a:rPr lang="en-AU"/>
              <a:pPr>
                <a:defRPr/>
              </a:pPr>
              <a:t>‹#›</a:t>
            </a:fld>
            <a:endParaRPr lang="en-A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28865"/>
            <a:ext cx="2057400" cy="4876271"/>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28865"/>
            <a:ext cx="6019800" cy="487627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0908E64-6402-D945-8D5A-2A600D887B38}" type="slidenum">
              <a:rPr lang="en-AU"/>
              <a:pPr>
                <a:defRPr/>
              </a:pPr>
              <a:t>‹#›</a:t>
            </a:fld>
            <a:endParaRPr lang="en-A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8EF7596F-CC43-3D4E-BDDF-B35BA1640C15}" type="slidenum">
              <a:rPr lang="en-AU"/>
              <a:pPr>
                <a:defRPr/>
              </a:pPr>
              <a:t>‹#›</a:t>
            </a:fld>
            <a:endParaRPr lang="en-A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672417"/>
            <a:ext cx="7772400" cy="1135063"/>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422261"/>
            <a:ext cx="7772400" cy="1250156"/>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AU" dirty="0"/>
          </a:p>
        </p:txBody>
      </p:sp>
      <p:sp>
        <p:nvSpPr>
          <p:cNvPr id="5"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6" name="Rectangle 6"/>
          <p:cNvSpPr>
            <a:spLocks noGrp="1" noChangeArrowheads="1"/>
          </p:cNvSpPr>
          <p:nvPr>
            <p:ph type="sldNum" sz="quarter" idx="12"/>
          </p:nvPr>
        </p:nvSpPr>
        <p:spPr>
          <a:ln/>
        </p:spPr>
        <p:txBody>
          <a:bodyPr/>
          <a:lstStyle>
            <a:lvl1pPr>
              <a:defRPr/>
            </a:lvl1pPr>
          </a:lstStyle>
          <a:p>
            <a:pPr>
              <a:defRPr/>
            </a:pPr>
            <a:fld id="{52ED6E1C-AFDE-7C44-81F1-DA6F2762B460}" type="slidenum">
              <a:rPr lang="en-AU"/>
              <a:pPr>
                <a:defRPr/>
              </a:pPr>
              <a:t>‹#›</a:t>
            </a:fld>
            <a:endParaRPr lang="en-A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333500"/>
            <a:ext cx="4038600" cy="377163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CE9C4E8D-7F34-0E4E-B530-8998D6EAF250}" type="slidenum">
              <a:rPr lang="en-AU"/>
              <a:pPr>
                <a:defRPr/>
              </a:pPr>
              <a:t>‹#›</a:t>
            </a:fld>
            <a:endParaRPr lang="en-A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279261"/>
            <a:ext cx="4040188"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812396"/>
            <a:ext cx="4040188"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279261"/>
            <a:ext cx="4041775" cy="53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812396"/>
            <a:ext cx="4041775" cy="329274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AU" dirty="0"/>
          </a:p>
        </p:txBody>
      </p:sp>
      <p:sp>
        <p:nvSpPr>
          <p:cNvPr id="8"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9" name="Rectangle 6"/>
          <p:cNvSpPr>
            <a:spLocks noGrp="1" noChangeArrowheads="1"/>
          </p:cNvSpPr>
          <p:nvPr>
            <p:ph type="sldNum" sz="quarter" idx="12"/>
          </p:nvPr>
        </p:nvSpPr>
        <p:spPr>
          <a:ln/>
        </p:spPr>
        <p:txBody>
          <a:bodyPr/>
          <a:lstStyle>
            <a:lvl1pPr>
              <a:defRPr/>
            </a:lvl1pPr>
          </a:lstStyle>
          <a:p>
            <a:pPr>
              <a:defRPr/>
            </a:pPr>
            <a:fld id="{99D13D45-15DE-0B4F-AE48-A428CF08051C}" type="slidenum">
              <a:rPr lang="en-AU"/>
              <a:pPr>
                <a:defRPr/>
              </a:pPr>
              <a:t>‹#›</a:t>
            </a:fld>
            <a:endParaRPr lang="en-A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AU" dirty="0"/>
          </a:p>
        </p:txBody>
      </p:sp>
      <p:sp>
        <p:nvSpPr>
          <p:cNvPr id="4"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5" name="Rectangle 6"/>
          <p:cNvSpPr>
            <a:spLocks noGrp="1" noChangeArrowheads="1"/>
          </p:cNvSpPr>
          <p:nvPr>
            <p:ph type="sldNum" sz="quarter" idx="12"/>
          </p:nvPr>
        </p:nvSpPr>
        <p:spPr>
          <a:ln/>
        </p:spPr>
        <p:txBody>
          <a:bodyPr/>
          <a:lstStyle>
            <a:lvl1pPr>
              <a:defRPr/>
            </a:lvl1pPr>
          </a:lstStyle>
          <a:p>
            <a:pPr>
              <a:defRPr/>
            </a:pPr>
            <a:fld id="{0D05FB2D-7AD0-0C46-9D56-1F21D58EE3A4}" type="slidenum">
              <a:rPr lang="en-AU"/>
              <a:pPr>
                <a:defRPr/>
              </a:pPr>
              <a:t>‹#›</a:t>
            </a:fld>
            <a:endParaRPr lang="en-A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AU" dirty="0"/>
          </a:p>
        </p:txBody>
      </p:sp>
      <p:sp>
        <p:nvSpPr>
          <p:cNvPr id="3"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4" name="Rectangle 6"/>
          <p:cNvSpPr>
            <a:spLocks noGrp="1" noChangeArrowheads="1"/>
          </p:cNvSpPr>
          <p:nvPr>
            <p:ph type="sldNum" sz="quarter" idx="12"/>
          </p:nvPr>
        </p:nvSpPr>
        <p:spPr>
          <a:ln/>
        </p:spPr>
        <p:txBody>
          <a:bodyPr/>
          <a:lstStyle>
            <a:lvl1pPr>
              <a:defRPr/>
            </a:lvl1pPr>
          </a:lstStyle>
          <a:p>
            <a:pPr>
              <a:defRPr/>
            </a:pPr>
            <a:fld id="{3CE1F094-7F9F-E94D-A8E9-4611D1C305D6}" type="slidenum">
              <a:rPr lang="en-AU"/>
              <a:pPr>
                <a:defRPr/>
              </a:pPr>
              <a:t>‹#›</a:t>
            </a:fld>
            <a:endParaRPr lang="en-A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27542"/>
            <a:ext cx="3008313" cy="968375"/>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27542"/>
            <a:ext cx="5111750" cy="4877594"/>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195917"/>
            <a:ext cx="3008313" cy="390921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BD7EC3E1-6F08-2D4D-81E1-165613FF145F}" type="slidenum">
              <a:rPr lang="en-AU"/>
              <a:pPr>
                <a:defRPr/>
              </a:pPr>
              <a:t>‹#›</a:t>
            </a:fld>
            <a:endParaRPr lang="en-A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000500"/>
            <a:ext cx="5486400" cy="472282"/>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510646"/>
            <a:ext cx="5486400" cy="34290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smtClean="0"/>
          </a:p>
        </p:txBody>
      </p:sp>
      <p:sp>
        <p:nvSpPr>
          <p:cNvPr id="4" name="Text Placeholder 3"/>
          <p:cNvSpPr>
            <a:spLocks noGrp="1"/>
          </p:cNvSpPr>
          <p:nvPr>
            <p:ph type="body" sz="half" idx="2"/>
          </p:nvPr>
        </p:nvSpPr>
        <p:spPr>
          <a:xfrm>
            <a:off x="1792288" y="4472782"/>
            <a:ext cx="5486400" cy="67071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AU" dirty="0"/>
          </a:p>
        </p:txBody>
      </p:sp>
      <p:sp>
        <p:nvSpPr>
          <p:cNvPr id="6" name="Rectangle 5"/>
          <p:cNvSpPr>
            <a:spLocks noGrp="1" noChangeArrowheads="1"/>
          </p:cNvSpPr>
          <p:nvPr>
            <p:ph type="ftr" sz="quarter" idx="11"/>
          </p:nvPr>
        </p:nvSpPr>
        <p:spPr>
          <a:ln/>
        </p:spPr>
        <p:txBody>
          <a:bodyPr/>
          <a:lstStyle>
            <a:lvl1pPr>
              <a:defRPr/>
            </a:lvl1pPr>
          </a:lstStyle>
          <a:p>
            <a:pPr>
              <a:defRPr/>
            </a:pPr>
            <a:endParaRPr lang="en-AU" dirty="0"/>
          </a:p>
        </p:txBody>
      </p:sp>
      <p:sp>
        <p:nvSpPr>
          <p:cNvPr id="7" name="Rectangle 6"/>
          <p:cNvSpPr>
            <a:spLocks noGrp="1" noChangeArrowheads="1"/>
          </p:cNvSpPr>
          <p:nvPr>
            <p:ph type="sldNum" sz="quarter" idx="12"/>
          </p:nvPr>
        </p:nvSpPr>
        <p:spPr>
          <a:ln/>
        </p:spPr>
        <p:txBody>
          <a:bodyPr/>
          <a:lstStyle>
            <a:lvl1pPr>
              <a:defRPr/>
            </a:lvl1pPr>
          </a:lstStyle>
          <a:p>
            <a:pPr>
              <a:defRPr/>
            </a:pPr>
            <a:fld id="{D200F1C7-C8AA-6447-B063-AB7C7FA3A957}" type="slidenum">
              <a:rPr lang="en-AU"/>
              <a:pPr>
                <a:defRPr/>
              </a:pPr>
              <a:t>‹#›</a:t>
            </a:fld>
            <a:endParaRPr lang="en-AU"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2"/>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28600"/>
            <a:ext cx="8229600" cy="9525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AU"/>
              <a:t>Click to edit Master title style</a:t>
            </a:r>
          </a:p>
        </p:txBody>
      </p:sp>
      <p:sp>
        <p:nvSpPr>
          <p:cNvPr id="1027" name="Rectangle 3"/>
          <p:cNvSpPr>
            <a:spLocks noGrp="1" noChangeArrowheads="1"/>
          </p:cNvSpPr>
          <p:nvPr>
            <p:ph type="body" idx="1"/>
          </p:nvPr>
        </p:nvSpPr>
        <p:spPr bwMode="auto">
          <a:xfrm>
            <a:off x="457200" y="1333500"/>
            <a:ext cx="8229600" cy="37719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AU"/>
              <a:t>Click to edit Master text styles</a:t>
            </a:r>
          </a:p>
          <a:p>
            <a:pPr lvl="1"/>
            <a:r>
              <a:rPr lang="en-AU"/>
              <a:t>Second level</a:t>
            </a:r>
          </a:p>
          <a:p>
            <a:pPr lvl="2"/>
            <a:r>
              <a:rPr lang="en-AU"/>
              <a:t>Third level</a:t>
            </a:r>
          </a:p>
          <a:p>
            <a:pPr lvl="3"/>
            <a:r>
              <a:rPr lang="en-AU"/>
              <a:t>Fourth level</a:t>
            </a:r>
          </a:p>
          <a:p>
            <a:pPr lvl="4"/>
            <a:r>
              <a:rPr lang="en-AU"/>
              <a:t>Fifth level</a:t>
            </a:r>
          </a:p>
        </p:txBody>
      </p:sp>
      <p:sp>
        <p:nvSpPr>
          <p:cNvPr id="1028" name="Rectangle 4"/>
          <p:cNvSpPr>
            <a:spLocks noGrp="1" noChangeArrowheads="1"/>
          </p:cNvSpPr>
          <p:nvPr>
            <p:ph type="dt" sz="half" idx="2"/>
          </p:nvPr>
        </p:nvSpPr>
        <p:spPr bwMode="auto">
          <a:xfrm>
            <a:off x="457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pitchFamily="-102" charset="0"/>
                <a:ea typeface="Arial" pitchFamily="-102" charset="0"/>
                <a:cs typeface="Arial" pitchFamily="-102" charset="0"/>
              </a:defRPr>
            </a:lvl1pPr>
          </a:lstStyle>
          <a:p>
            <a:pPr>
              <a:defRPr/>
            </a:pPr>
            <a:endParaRPr lang="en-AU" dirty="0"/>
          </a:p>
        </p:txBody>
      </p:sp>
      <p:sp>
        <p:nvSpPr>
          <p:cNvPr id="1029" name="Rectangle 5"/>
          <p:cNvSpPr>
            <a:spLocks noGrp="1" noChangeArrowheads="1"/>
          </p:cNvSpPr>
          <p:nvPr>
            <p:ph type="ftr" sz="quarter" idx="3"/>
          </p:nvPr>
        </p:nvSpPr>
        <p:spPr bwMode="auto">
          <a:xfrm>
            <a:off x="3124200" y="5203825"/>
            <a:ext cx="2895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pitchFamily="-102" charset="0"/>
                <a:ea typeface="Arial" pitchFamily="-102" charset="0"/>
                <a:cs typeface="Arial" pitchFamily="-102" charset="0"/>
              </a:defRPr>
            </a:lvl1pPr>
          </a:lstStyle>
          <a:p>
            <a:pPr>
              <a:defRPr/>
            </a:pPr>
            <a:endParaRPr lang="en-AU" dirty="0"/>
          </a:p>
        </p:txBody>
      </p:sp>
      <p:sp>
        <p:nvSpPr>
          <p:cNvPr id="1030" name="Rectangle 6"/>
          <p:cNvSpPr>
            <a:spLocks noGrp="1" noChangeArrowheads="1"/>
          </p:cNvSpPr>
          <p:nvPr>
            <p:ph type="sldNum" sz="quarter" idx="4"/>
          </p:nvPr>
        </p:nvSpPr>
        <p:spPr bwMode="auto">
          <a:xfrm>
            <a:off x="6553200" y="5203825"/>
            <a:ext cx="2133600" cy="3968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atin typeface="Arial" pitchFamily="-102" charset="0"/>
                <a:ea typeface="Arial" pitchFamily="-102" charset="0"/>
                <a:cs typeface="Arial" pitchFamily="-102" charset="0"/>
              </a:defRPr>
            </a:lvl1pPr>
          </a:lstStyle>
          <a:p>
            <a:pPr>
              <a:defRPr/>
            </a:pPr>
            <a:fld id="{E3E1DF86-46F4-9A4D-8002-DFA2F827E7C5}" type="slidenum">
              <a:rPr lang="en-AU"/>
              <a:pPr>
                <a:defRPr/>
              </a:pPr>
              <a:t>‹#›</a:t>
            </a:fld>
            <a:endParaRPr lang="en-AU" dirty="0"/>
          </a:p>
        </p:txBody>
      </p:sp>
    </p:spTree>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 id="2147483698" r:id="rId10"/>
    <p:sldLayoutId id="2147483699" r:id="rId11"/>
  </p:sldLayoutIdLst>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2pPr>
      <a:lvl3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3pPr>
      <a:lvl4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4pPr>
      <a:lvl5pPr algn="ctr" rtl="0" eaLnBrk="0" fontAlgn="base" hangingPunct="0">
        <a:spcBef>
          <a:spcPct val="0"/>
        </a:spcBef>
        <a:spcAft>
          <a:spcPct val="0"/>
        </a:spcAft>
        <a:defRPr sz="4400">
          <a:solidFill>
            <a:schemeClr val="tx2"/>
          </a:solidFill>
          <a:latin typeface="Arial" pitchFamily="-102" charset="0"/>
          <a:ea typeface="Arial" pitchFamily="-102" charset="0"/>
          <a:cs typeface="Arial" pitchFamily="-102" charset="0"/>
        </a:defRPr>
      </a:lvl5pPr>
      <a:lvl6pPr marL="4572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6pPr>
      <a:lvl7pPr marL="9144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7pPr>
      <a:lvl8pPr marL="13716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8pPr>
      <a:lvl9pPr marL="1828800" algn="ctr" rtl="0" fontAlgn="base">
        <a:spcBef>
          <a:spcPct val="0"/>
        </a:spcBef>
        <a:spcAft>
          <a:spcPct val="0"/>
        </a:spcAft>
        <a:defRPr sz="4400">
          <a:solidFill>
            <a:schemeClr val="tx2"/>
          </a:solidFill>
          <a:latin typeface="Arial" pitchFamily="-102" charset="0"/>
          <a:ea typeface="Arial" pitchFamily="-102" charset="0"/>
          <a:cs typeface="Arial" pitchFamily="-102"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ea typeface="+mn-ea"/>
          <a:cs typeface="+mn-cs"/>
        </a:defRPr>
      </a:lvl2pPr>
      <a:lvl3pPr marL="1143000" indent="-228600" algn="l" rtl="0" eaLnBrk="0" fontAlgn="base" hangingPunct="0">
        <a:spcBef>
          <a:spcPct val="20000"/>
        </a:spcBef>
        <a:spcAft>
          <a:spcPct val="0"/>
        </a:spcAft>
        <a:buChar char="•"/>
        <a:defRPr sz="2400">
          <a:solidFill>
            <a:schemeClr val="tx1"/>
          </a:solidFill>
          <a:latin typeface="+mn-lt"/>
          <a:ea typeface="+mn-ea"/>
          <a:cs typeface="+mn-cs"/>
        </a:defRPr>
      </a:lvl3pPr>
      <a:lvl4pPr marL="1600200" indent="-228600" algn="l" rtl="0" eaLnBrk="0" fontAlgn="base" hangingPunct="0">
        <a:spcBef>
          <a:spcPct val="20000"/>
        </a:spcBef>
        <a:spcAft>
          <a:spcPct val="0"/>
        </a:spcAft>
        <a:buChar char="–"/>
        <a:defRPr sz="2000">
          <a:solidFill>
            <a:schemeClr val="tx1"/>
          </a:solidFill>
          <a:latin typeface="+mn-lt"/>
          <a:ea typeface="+mn-ea"/>
          <a:cs typeface="+mn-cs"/>
        </a:defRPr>
      </a:lvl4pPr>
      <a:lvl5pPr marL="2057400" indent="-228600" algn="l" rtl="0" eaLnBrk="0" fontAlgn="base" hangingPunct="0">
        <a:spcBef>
          <a:spcPct val="20000"/>
        </a:spcBef>
        <a:spcAft>
          <a:spcPct val="0"/>
        </a:spcAft>
        <a:buChar char="»"/>
        <a:defRPr sz="2000">
          <a:solidFill>
            <a:schemeClr val="tx1"/>
          </a:solidFill>
          <a:latin typeface="+mn-lt"/>
          <a:ea typeface="+mn-ea"/>
          <a:cs typeface="+mn-cs"/>
        </a:defRPr>
      </a:lvl5pPr>
      <a:lvl6pPr marL="2514600" indent="-228600" algn="l" rtl="0" fontAlgn="base">
        <a:spcBef>
          <a:spcPct val="20000"/>
        </a:spcBef>
        <a:spcAft>
          <a:spcPct val="0"/>
        </a:spcAft>
        <a:buChar char="»"/>
        <a:defRPr sz="2000">
          <a:solidFill>
            <a:schemeClr val="tx1"/>
          </a:solidFill>
          <a:latin typeface="+mn-lt"/>
          <a:ea typeface="+mn-ea"/>
          <a:cs typeface="+mn-cs"/>
        </a:defRPr>
      </a:lvl6pPr>
      <a:lvl7pPr marL="2971800" indent="-228600" algn="l" rtl="0" fontAlgn="base">
        <a:spcBef>
          <a:spcPct val="20000"/>
        </a:spcBef>
        <a:spcAft>
          <a:spcPct val="0"/>
        </a:spcAft>
        <a:buChar char="»"/>
        <a:defRPr sz="2000">
          <a:solidFill>
            <a:schemeClr val="tx1"/>
          </a:solidFill>
          <a:latin typeface="+mn-lt"/>
          <a:ea typeface="+mn-ea"/>
          <a:cs typeface="+mn-cs"/>
        </a:defRPr>
      </a:lvl7pPr>
      <a:lvl8pPr marL="3429000" indent="-228600" algn="l" rtl="0" fontAlgn="base">
        <a:spcBef>
          <a:spcPct val="20000"/>
        </a:spcBef>
        <a:spcAft>
          <a:spcPct val="0"/>
        </a:spcAft>
        <a:buChar char="»"/>
        <a:defRPr sz="2000">
          <a:solidFill>
            <a:schemeClr val="tx1"/>
          </a:solidFill>
          <a:latin typeface="+mn-lt"/>
          <a:ea typeface="+mn-ea"/>
          <a:cs typeface="+mn-cs"/>
        </a:defRPr>
      </a:lvl8pPr>
      <a:lvl9pPr marL="3886200" indent="-228600" algn="l" rtl="0" fontAlgn="base">
        <a:spcBef>
          <a:spcPct val="20000"/>
        </a:spcBef>
        <a:spcAft>
          <a:spcPct val="0"/>
        </a:spcAft>
        <a:buChar char="»"/>
        <a:defRPr sz="20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4"/>
          <p:cNvSpPr txBox="1">
            <a:spLocks noChangeArrowheads="1"/>
          </p:cNvSpPr>
          <p:nvPr/>
        </p:nvSpPr>
        <p:spPr bwMode="auto">
          <a:xfrm>
            <a:off x="1116013" y="877888"/>
            <a:ext cx="7127875" cy="830997"/>
          </a:xfrm>
          <a:prstGeom prst="rect">
            <a:avLst/>
          </a:prstGeom>
          <a:noFill/>
          <a:ln w="9525">
            <a:noFill/>
            <a:miter lim="800000"/>
            <a:headEnd/>
            <a:tailEnd/>
          </a:ln>
        </p:spPr>
        <p:txBody>
          <a:bodyPr>
            <a:prstTxWarp prst="textNoShape">
              <a:avLst/>
            </a:prstTxWarp>
            <a:spAutoFit/>
          </a:bodyPr>
          <a:lstStyle/>
          <a:p>
            <a:pPr>
              <a:spcBef>
                <a:spcPct val="50000"/>
              </a:spcBef>
            </a:pPr>
            <a:r>
              <a:rPr lang="en-AU" sz="4800" dirty="0" smtClean="0">
                <a:solidFill>
                  <a:srgbClr val="FFFF66"/>
                </a:solidFill>
              </a:rPr>
              <a:t>Romans 15:14-33</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Times New Roman" charset="0"/>
                <a:ea typeface="Times New Roman" charset="0"/>
                <a:cs typeface="Times New Roman" charset="0"/>
              </a:rPr>
              <a:t>14 </a:t>
            </a:r>
            <a:r>
              <a:rPr lang="en-AU" sz="3000" dirty="0">
                <a:solidFill>
                  <a:schemeClr val="bg1"/>
                </a:solidFill>
                <a:latin typeface="Times New Roman" charset="0"/>
                <a:ea typeface="Times New Roman" charset="0"/>
                <a:cs typeface="Times New Roman" charset="0"/>
              </a:rPr>
              <a:t>I myself am satisfied about you, my brothers, that you yourselves are full of goodness, filled with all knowledge and able to instruct one another. </a:t>
            </a:r>
            <a:r>
              <a:rPr lang="en-AU" sz="3000" b="1" baseline="30000" dirty="0">
                <a:solidFill>
                  <a:schemeClr val="bg1"/>
                </a:solidFill>
                <a:latin typeface="Times New Roman" charset="0"/>
                <a:ea typeface="Times New Roman" charset="0"/>
                <a:cs typeface="Times New Roman" charset="0"/>
              </a:rPr>
              <a:t>15 </a:t>
            </a:r>
            <a:r>
              <a:rPr lang="en-AU" sz="3000" dirty="0">
                <a:solidFill>
                  <a:schemeClr val="bg1"/>
                </a:solidFill>
                <a:latin typeface="Times New Roman" charset="0"/>
                <a:ea typeface="Times New Roman" charset="0"/>
                <a:cs typeface="Times New Roman" charset="0"/>
              </a:rPr>
              <a:t>But on some points I have written to you very boldly by way of reminder, because of the grace given me by God </a:t>
            </a:r>
            <a:r>
              <a:rPr lang="en-AU" sz="3000" b="1" baseline="30000" dirty="0">
                <a:solidFill>
                  <a:schemeClr val="bg1"/>
                </a:solidFill>
                <a:latin typeface="Times New Roman" charset="0"/>
                <a:ea typeface="Times New Roman" charset="0"/>
                <a:cs typeface="Times New Roman" charset="0"/>
              </a:rPr>
              <a:t>16 </a:t>
            </a:r>
            <a:r>
              <a:rPr lang="en-AU" sz="3000" dirty="0">
                <a:solidFill>
                  <a:schemeClr val="bg1"/>
                </a:solidFill>
                <a:latin typeface="Times New Roman" charset="0"/>
                <a:ea typeface="Times New Roman" charset="0"/>
                <a:cs typeface="Times New Roman" charset="0"/>
              </a:rPr>
              <a:t>to be a minister of Christ Jesus to the Gentiles in the priestly service of the gospel of God, so that the offering of the Gentiles may be acceptable, sanctified by the Holy Spirit. </a:t>
            </a:r>
            <a:r>
              <a:rPr lang="en-AU" sz="3000" b="1" baseline="30000" dirty="0">
                <a:solidFill>
                  <a:schemeClr val="bg1"/>
                </a:solidFill>
                <a:latin typeface="Times New Roman" charset="0"/>
                <a:ea typeface="Times New Roman" charset="0"/>
                <a:cs typeface="Times New Roman" charset="0"/>
              </a:rPr>
              <a:t>17 </a:t>
            </a:r>
            <a:r>
              <a:rPr lang="en-AU" sz="3000" dirty="0">
                <a:solidFill>
                  <a:schemeClr val="bg1"/>
                </a:solidFill>
                <a:latin typeface="Times New Roman" charset="0"/>
                <a:ea typeface="Times New Roman" charset="0"/>
                <a:cs typeface="Times New Roman" charset="0"/>
              </a:rPr>
              <a:t>In Christ Jesus, then, I have reason to be proud of my work for God. </a:t>
            </a:r>
            <a:r>
              <a:rPr lang="en-AU" sz="3000" b="1" baseline="30000" dirty="0">
                <a:solidFill>
                  <a:schemeClr val="bg1"/>
                </a:solidFill>
                <a:latin typeface="Times New Roman" charset="0"/>
                <a:ea typeface="Times New Roman" charset="0"/>
                <a:cs typeface="Times New Roman" charset="0"/>
              </a:rPr>
              <a:t>18 </a:t>
            </a:r>
            <a:r>
              <a:rPr lang="en-AU" sz="3000" dirty="0">
                <a:solidFill>
                  <a:schemeClr val="bg1"/>
                </a:solidFill>
                <a:latin typeface="Times New Roman" charset="0"/>
                <a:ea typeface="Times New Roman" charset="0"/>
                <a:cs typeface="Times New Roman" charset="0"/>
              </a:rPr>
              <a:t>For I will not venture to speak of anything except what Christ has accomplished through me to bring the Gentiles to obedience—by word and deed,</a:t>
            </a:r>
            <a:endParaRPr lang="en-GB" sz="3000" dirty="0">
              <a:solidFill>
                <a:schemeClr val="bg1"/>
              </a:solidFill>
              <a:effectLst/>
              <a:latin typeface="Times New Roman" charset="0"/>
              <a:ea typeface="Times New Roman" charset="0"/>
              <a:cs typeface="Times New Roman" charset="0"/>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63089"/>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200" b="1" baseline="30000" dirty="0">
                <a:solidFill>
                  <a:schemeClr val="bg1"/>
                </a:solidFill>
                <a:latin typeface="Times New Roman" charset="0"/>
                <a:ea typeface="Times New Roman" charset="0"/>
                <a:cs typeface="Times New Roman" charset="0"/>
              </a:rPr>
              <a:t>19 </a:t>
            </a:r>
            <a:r>
              <a:rPr lang="en-AU" sz="3200" dirty="0">
                <a:solidFill>
                  <a:schemeClr val="bg1"/>
                </a:solidFill>
                <a:latin typeface="Times New Roman" charset="0"/>
                <a:ea typeface="Times New Roman" charset="0"/>
                <a:cs typeface="Times New Roman" charset="0"/>
              </a:rPr>
              <a:t>by the power of signs and wonders, by the power of the Spirit of God—so that from Jerusalem and all the way around to Illyricum I have fulfilled the ministry of the gospel of Christ; </a:t>
            </a:r>
            <a:r>
              <a:rPr lang="en-AU" sz="3200" b="1" baseline="30000" dirty="0">
                <a:solidFill>
                  <a:schemeClr val="bg1"/>
                </a:solidFill>
                <a:latin typeface="Times New Roman" charset="0"/>
                <a:ea typeface="Times New Roman" charset="0"/>
                <a:cs typeface="Times New Roman" charset="0"/>
              </a:rPr>
              <a:t>20 </a:t>
            </a:r>
            <a:r>
              <a:rPr lang="en-AU" sz="3200" dirty="0">
                <a:solidFill>
                  <a:schemeClr val="bg1"/>
                </a:solidFill>
                <a:latin typeface="Times New Roman" charset="0"/>
                <a:ea typeface="Times New Roman" charset="0"/>
                <a:cs typeface="Times New Roman" charset="0"/>
              </a:rPr>
              <a:t>and thus I make it my ambition to preach the gospel, not where Christ has already been named, lest I build on someone else’s foundation, </a:t>
            </a:r>
            <a:r>
              <a:rPr lang="en-AU" sz="3200" b="1" baseline="30000" dirty="0">
                <a:solidFill>
                  <a:schemeClr val="bg1"/>
                </a:solidFill>
                <a:latin typeface="Times New Roman" charset="0"/>
                <a:ea typeface="Times New Roman" charset="0"/>
                <a:cs typeface="Times New Roman" charset="0"/>
              </a:rPr>
              <a:t>21 </a:t>
            </a:r>
            <a:r>
              <a:rPr lang="en-AU" sz="3200" dirty="0">
                <a:solidFill>
                  <a:schemeClr val="bg1"/>
                </a:solidFill>
                <a:latin typeface="Times New Roman" charset="0"/>
                <a:ea typeface="Times New Roman" charset="0"/>
                <a:cs typeface="Times New Roman" charset="0"/>
              </a:rPr>
              <a:t>but as it is written, </a:t>
            </a:r>
            <a:endParaRPr lang="en-GB" sz="3200" dirty="0">
              <a:solidFill>
                <a:schemeClr val="bg1"/>
              </a:solidFill>
              <a:latin typeface="Times New Roman" charset="0"/>
              <a:ea typeface="Times New Roman" charset="0"/>
              <a:cs typeface="Times New Roman" charset="0"/>
            </a:endParaRPr>
          </a:p>
          <a:p>
            <a:pPr marL="609600" indent="-609600">
              <a:spcBef>
                <a:spcPts val="1200"/>
              </a:spcBef>
              <a:spcAft>
                <a:spcPts val="0"/>
              </a:spcAft>
              <a:tabLst>
                <a:tab pos="127000" algn="r"/>
                <a:tab pos="254000" algn="l"/>
              </a:tabLst>
            </a:pPr>
            <a:r>
              <a:rPr lang="en-AU" sz="3200" dirty="0">
                <a:solidFill>
                  <a:schemeClr val="bg1"/>
                </a:solidFill>
                <a:latin typeface="Times New Roman" charset="0"/>
                <a:ea typeface="Times New Roman" charset="0"/>
                <a:cs typeface="Times New Roman" charset="0"/>
              </a:rPr>
              <a:t>		“Those who have never been told of him will see, </a:t>
            </a:r>
            <a:endParaRPr lang="en-GB" sz="3200" dirty="0">
              <a:solidFill>
                <a:schemeClr val="bg1"/>
              </a:solidFill>
              <a:latin typeface="Times New Roman" charset="0"/>
              <a:ea typeface="Times New Roman" charset="0"/>
              <a:cs typeface="Times New Roman" charset="0"/>
            </a:endParaRPr>
          </a:p>
          <a:p>
            <a:pPr marL="609600" indent="-203200">
              <a:spcAft>
                <a:spcPts val="0"/>
              </a:spcAft>
            </a:pPr>
            <a:r>
              <a:rPr lang="en-AU" sz="3200" dirty="0">
                <a:solidFill>
                  <a:schemeClr val="bg1"/>
                </a:solidFill>
                <a:latin typeface="Times New Roman" charset="0"/>
                <a:ea typeface="Times New Roman" charset="0"/>
                <a:cs typeface="Times New Roman" charset="0"/>
              </a:rPr>
              <a:t>and those who have never heard will understand.” </a:t>
            </a:r>
            <a:endParaRPr lang="en-GB" sz="3200" dirty="0">
              <a:solidFill>
                <a:schemeClr val="bg1"/>
              </a:solidFill>
              <a:latin typeface="Times New Roman" charset="0"/>
              <a:ea typeface="Times New Roman" charset="0"/>
              <a:cs typeface="Times New Roman" charset="0"/>
            </a:endParaRPr>
          </a:p>
          <a:p>
            <a:r>
              <a:rPr lang="en-AU" sz="3200" b="1" baseline="30000" dirty="0" smtClean="0">
                <a:solidFill>
                  <a:schemeClr val="bg1"/>
                </a:solidFill>
                <a:latin typeface="Times New Roman" charset="0"/>
                <a:ea typeface="Times New Roman" charset="0"/>
                <a:cs typeface="Times New Roman" charset="0"/>
              </a:rPr>
              <a:t>22</a:t>
            </a:r>
            <a:r>
              <a:rPr lang="en-AU" sz="3200" b="1" baseline="30000" dirty="0">
                <a:solidFill>
                  <a:schemeClr val="bg1"/>
                </a:solidFill>
                <a:latin typeface="Times New Roman" charset="0"/>
                <a:ea typeface="Times New Roman" charset="0"/>
                <a:cs typeface="Times New Roman" charset="0"/>
              </a:rPr>
              <a:t> </a:t>
            </a:r>
            <a:r>
              <a:rPr lang="en-AU" sz="3200" dirty="0">
                <a:solidFill>
                  <a:schemeClr val="bg1"/>
                </a:solidFill>
                <a:latin typeface="Times New Roman" charset="0"/>
                <a:ea typeface="Times New Roman" charset="0"/>
                <a:cs typeface="Times New Roman" charset="0"/>
              </a:rPr>
              <a:t>This is the reason why I have so often been hindered from coming to you.</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99135212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a:spcAft>
                <a:spcPts val="0"/>
              </a:spcAft>
            </a:pPr>
            <a:r>
              <a:rPr lang="en-AU" sz="3000" b="1" baseline="30000" dirty="0">
                <a:solidFill>
                  <a:schemeClr val="bg1"/>
                </a:solidFill>
                <a:latin typeface="Arial" charset="0"/>
                <a:ea typeface="Arial" charset="0"/>
              </a:rPr>
              <a:t>23 </a:t>
            </a:r>
            <a:r>
              <a:rPr lang="en-AU" sz="3000" dirty="0">
                <a:solidFill>
                  <a:schemeClr val="bg1"/>
                </a:solidFill>
                <a:latin typeface="Times New Roman" charset="0"/>
                <a:ea typeface="Arial" charset="0"/>
              </a:rPr>
              <a:t>But now, since I no longer have any room for work in these regions, and since I have longed for many years to come to you, </a:t>
            </a:r>
            <a:r>
              <a:rPr lang="en-AU" sz="3000" b="1" baseline="30000" dirty="0">
                <a:solidFill>
                  <a:schemeClr val="bg1"/>
                </a:solidFill>
                <a:latin typeface="Arial" charset="0"/>
                <a:ea typeface="Arial" charset="0"/>
              </a:rPr>
              <a:t>24 </a:t>
            </a:r>
            <a:r>
              <a:rPr lang="en-AU" sz="3000" dirty="0">
                <a:solidFill>
                  <a:schemeClr val="bg1"/>
                </a:solidFill>
                <a:latin typeface="Times New Roman" charset="0"/>
                <a:ea typeface="Arial" charset="0"/>
              </a:rPr>
              <a:t>I hope to see you in passing as I go to Spain, and to be helped on my journey there by you, once I have enjoyed your company for a while. </a:t>
            </a:r>
            <a:r>
              <a:rPr lang="en-AU" sz="3000" b="1" baseline="30000" dirty="0">
                <a:solidFill>
                  <a:schemeClr val="bg1"/>
                </a:solidFill>
                <a:latin typeface="Arial" charset="0"/>
                <a:ea typeface="Arial" charset="0"/>
              </a:rPr>
              <a:t>25 </a:t>
            </a:r>
            <a:r>
              <a:rPr lang="en-AU" sz="3000" dirty="0">
                <a:solidFill>
                  <a:schemeClr val="bg1"/>
                </a:solidFill>
                <a:latin typeface="Times New Roman" charset="0"/>
                <a:ea typeface="Arial" charset="0"/>
              </a:rPr>
              <a:t>At present, however, I am going to Jerusalem bringing aid to the saints. </a:t>
            </a:r>
            <a:r>
              <a:rPr lang="en-AU" sz="3000" b="1" baseline="30000" dirty="0">
                <a:solidFill>
                  <a:schemeClr val="bg1"/>
                </a:solidFill>
                <a:latin typeface="Arial" charset="0"/>
                <a:ea typeface="Arial" charset="0"/>
              </a:rPr>
              <a:t>26 </a:t>
            </a:r>
            <a:r>
              <a:rPr lang="en-AU" sz="3000" dirty="0">
                <a:solidFill>
                  <a:schemeClr val="bg1"/>
                </a:solidFill>
                <a:latin typeface="Times New Roman" charset="0"/>
                <a:ea typeface="Arial" charset="0"/>
              </a:rPr>
              <a:t>For Macedonia and Achaia have been pleased to make some contribution for the poor among the saints at Jerusalem. </a:t>
            </a:r>
            <a:r>
              <a:rPr lang="en-AU" sz="3000" b="1" baseline="30000" dirty="0">
                <a:solidFill>
                  <a:schemeClr val="bg1"/>
                </a:solidFill>
                <a:latin typeface="Arial" charset="0"/>
                <a:ea typeface="Arial" charset="0"/>
              </a:rPr>
              <a:t>27 </a:t>
            </a:r>
            <a:r>
              <a:rPr lang="en-AU" sz="3000" dirty="0">
                <a:solidFill>
                  <a:schemeClr val="bg1"/>
                </a:solidFill>
                <a:latin typeface="Times New Roman" charset="0"/>
                <a:ea typeface="Arial" charset="0"/>
              </a:rPr>
              <a:t>For they were pleased to do it, and indeed they owe it to them. For if the Gentiles have come to share in their spiritual blessings, they ought also to be of service to them in material blessings.</a:t>
            </a:r>
            <a:r>
              <a:rPr lang="en-GB" sz="3000" dirty="0">
                <a:solidFill>
                  <a:schemeClr val="bg1"/>
                </a:solidFill>
              </a:rPr>
              <a:t>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442831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4"/>
          <p:cNvSpPr txBox="1">
            <a:spLocks noChangeArrowheads="1"/>
          </p:cNvSpPr>
          <p:nvPr/>
        </p:nvSpPr>
        <p:spPr bwMode="auto">
          <a:xfrm>
            <a:off x="0" y="0"/>
            <a:ext cx="9144000" cy="5632311"/>
          </a:xfrm>
          <a:prstGeom prst="rect">
            <a:avLst/>
          </a:prstGeom>
          <a:noFill/>
          <a:ln w="9525">
            <a:noFill/>
            <a:miter lim="800000"/>
            <a:headEnd/>
            <a:tailEnd/>
          </a:ln>
        </p:spPr>
        <p:txBody>
          <a:bodyPr wrap="square">
            <a:prstTxWarp prst="textNoShape">
              <a:avLst/>
            </a:prstTxWarp>
            <a:spAutoFit/>
          </a:bodyPr>
          <a:lstStyle/>
          <a:p>
            <a:pPr indent="152400">
              <a:spcAft>
                <a:spcPts val="0"/>
              </a:spcAft>
            </a:pPr>
            <a:r>
              <a:rPr lang="en-AU" sz="3000" b="1" baseline="30000" dirty="0">
                <a:solidFill>
                  <a:schemeClr val="bg1"/>
                </a:solidFill>
                <a:latin typeface="Arial" charset="0"/>
                <a:ea typeface="Arial" charset="0"/>
              </a:rPr>
              <a:t>28 </a:t>
            </a:r>
            <a:r>
              <a:rPr lang="en-AU" sz="3000" dirty="0">
                <a:solidFill>
                  <a:schemeClr val="bg1"/>
                </a:solidFill>
                <a:latin typeface="Times New Roman" charset="0"/>
                <a:ea typeface="Arial" charset="0"/>
              </a:rPr>
              <a:t>When therefore I have completed this and have delivered to them what has been collected, I will leave for Spain by way of you. </a:t>
            </a:r>
            <a:r>
              <a:rPr lang="en-AU" sz="3000" b="1" baseline="30000" dirty="0">
                <a:solidFill>
                  <a:schemeClr val="bg1"/>
                </a:solidFill>
                <a:latin typeface="Arial" charset="0"/>
                <a:ea typeface="Arial" charset="0"/>
              </a:rPr>
              <a:t>29 </a:t>
            </a:r>
            <a:r>
              <a:rPr lang="en-AU" sz="3000" dirty="0">
                <a:solidFill>
                  <a:schemeClr val="bg1"/>
                </a:solidFill>
                <a:latin typeface="Times New Roman" charset="0"/>
                <a:ea typeface="Arial" charset="0"/>
              </a:rPr>
              <a:t>I know that when I come to you I will come in the fullness of the blessing of Christ. </a:t>
            </a:r>
            <a:endParaRPr lang="en-GB" sz="3000" dirty="0">
              <a:solidFill>
                <a:schemeClr val="bg1"/>
              </a:solidFill>
              <a:latin typeface="Times New Roman" charset="0"/>
              <a:ea typeface="Arial" charset="0"/>
            </a:endParaRPr>
          </a:p>
          <a:p>
            <a:r>
              <a:rPr lang="en-AU" sz="3000" b="1" baseline="30000" dirty="0">
                <a:solidFill>
                  <a:schemeClr val="bg1"/>
                </a:solidFill>
                <a:latin typeface="Arial" charset="0"/>
                <a:ea typeface="Arial" charset="0"/>
              </a:rPr>
              <a:t>30 </a:t>
            </a:r>
            <a:r>
              <a:rPr lang="en-AU" sz="3000" dirty="0">
                <a:solidFill>
                  <a:schemeClr val="bg1"/>
                </a:solidFill>
                <a:latin typeface="Times New Roman" charset="0"/>
                <a:ea typeface="Arial" charset="0"/>
              </a:rPr>
              <a:t>I appeal to you, brothers, by our Lord Jesus Christ and by the love of the Spirit, to strive together with me in your prayers to God on my behalf, </a:t>
            </a:r>
            <a:r>
              <a:rPr lang="en-AU" sz="3000" b="1" baseline="30000" dirty="0">
                <a:solidFill>
                  <a:schemeClr val="bg1"/>
                </a:solidFill>
                <a:latin typeface="Arial" charset="0"/>
                <a:ea typeface="Arial" charset="0"/>
              </a:rPr>
              <a:t>31 </a:t>
            </a:r>
            <a:r>
              <a:rPr lang="en-AU" sz="3000" dirty="0">
                <a:solidFill>
                  <a:schemeClr val="bg1"/>
                </a:solidFill>
                <a:latin typeface="Times New Roman" charset="0"/>
                <a:ea typeface="Arial" charset="0"/>
              </a:rPr>
              <a:t>that I may be delivered from the unbelievers in Judea, and that my service for Jerusalem may be acceptable to the saints, </a:t>
            </a:r>
            <a:r>
              <a:rPr lang="en-AU" sz="3000" b="1" baseline="30000" dirty="0">
                <a:solidFill>
                  <a:schemeClr val="bg1"/>
                </a:solidFill>
                <a:latin typeface="Arial" charset="0"/>
                <a:ea typeface="Arial" charset="0"/>
              </a:rPr>
              <a:t>32 </a:t>
            </a:r>
            <a:r>
              <a:rPr lang="en-AU" sz="3000" dirty="0">
                <a:solidFill>
                  <a:schemeClr val="bg1"/>
                </a:solidFill>
                <a:latin typeface="Times New Roman" charset="0"/>
                <a:ea typeface="Arial" charset="0"/>
              </a:rPr>
              <a:t>so that by God’s will I may come to you with joy and be refreshed in your company. </a:t>
            </a:r>
            <a:r>
              <a:rPr lang="en-AU" sz="3000" b="1" baseline="30000" dirty="0">
                <a:solidFill>
                  <a:schemeClr val="bg1"/>
                </a:solidFill>
                <a:latin typeface="Arial" charset="0"/>
                <a:ea typeface="Arial" charset="0"/>
              </a:rPr>
              <a:t>33 </a:t>
            </a:r>
            <a:r>
              <a:rPr lang="en-AU" sz="3000" dirty="0">
                <a:solidFill>
                  <a:schemeClr val="bg1"/>
                </a:solidFill>
                <a:latin typeface="Times New Roman" charset="0"/>
                <a:ea typeface="Arial" charset="0"/>
              </a:rPr>
              <a:t>May the God of peace be with you all. Amen. </a:t>
            </a:r>
            <a:endParaRPr lang="en-GB" sz="3000" dirty="0">
              <a:solidFill>
                <a:schemeClr val="bg1"/>
              </a:solidFill>
              <a:effectLst/>
              <a:latin typeface="Times New Roman" charset="0"/>
              <a:ea typeface="Times New Roman" charset="0"/>
              <a:cs typeface="Times New Roman" charset="0"/>
            </a:endParaRPr>
          </a:p>
        </p:txBody>
      </p:sp>
    </p:spTree>
    <p:extLst>
      <p:ext uri="{BB962C8B-B14F-4D97-AF65-F5344CB8AC3E}">
        <p14:creationId xmlns:p14="http://schemas.microsoft.com/office/powerpoint/2010/main" val="200032184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whole church in Ministry and Mission</a:t>
            </a:r>
            <a:endParaRPr lang="en-US" sz="2300" dirty="0" smtClean="0">
              <a:solidFill>
                <a:srgbClr val="FFFF00"/>
              </a:solidFill>
              <a:latin typeface="Iowan Old Style Black"/>
              <a:cs typeface="Iowan Old Style Black"/>
            </a:endParaRPr>
          </a:p>
        </p:txBody>
      </p:sp>
      <p:sp>
        <p:nvSpPr>
          <p:cNvPr id="8" name="TextBox 7"/>
          <p:cNvSpPr txBox="1"/>
          <p:nvPr/>
        </p:nvSpPr>
        <p:spPr>
          <a:xfrm>
            <a:off x="36612" y="420470"/>
            <a:ext cx="9078162" cy="1323439"/>
          </a:xfrm>
          <a:prstGeom prst="rect">
            <a:avLst/>
          </a:prstGeom>
          <a:noFill/>
          <a:ln w="25400">
            <a:solidFill>
              <a:srgbClr val="FFFF00"/>
            </a:solidFill>
          </a:ln>
        </p:spPr>
        <p:txBody>
          <a:bodyPr wrap="square" rtlCol="0">
            <a:spAutoFit/>
          </a:bodyPr>
          <a:lstStyle/>
          <a:p>
            <a:pPr marL="342900" indent="-342900">
              <a:buFont typeface="Arial" charset="0"/>
              <a:buChar char="•"/>
            </a:pPr>
            <a:r>
              <a:rPr lang="en-US" sz="2000" spc="120" dirty="0" smtClean="0">
                <a:solidFill>
                  <a:srgbClr val="FFFF00"/>
                </a:solidFill>
                <a:latin typeface="Times New Roman"/>
                <a:cs typeface="Times New Roman"/>
              </a:rPr>
              <a:t>A pastor is based at a local church and teaches &amp; preaches and equips a local church</a:t>
            </a:r>
          </a:p>
          <a:p>
            <a:pPr marL="342900" indent="-342900">
              <a:buFont typeface="Arial" charset="0"/>
              <a:buChar char="•"/>
            </a:pPr>
            <a:r>
              <a:rPr lang="en-US" sz="2000" spc="120" dirty="0" smtClean="0">
                <a:solidFill>
                  <a:srgbClr val="FFFF00"/>
                </a:solidFill>
                <a:latin typeface="Times New Roman"/>
                <a:cs typeface="Times New Roman"/>
              </a:rPr>
              <a:t>A missionary is sent out to take the Gospel where it has never been before (other districts / countries).  Plant a church &amp; move on</a:t>
            </a:r>
            <a:endParaRPr lang="en-US" sz="2000" spc="120" dirty="0" smtClean="0">
              <a:solidFill>
                <a:srgbClr val="FFFF00"/>
              </a:solidFill>
              <a:latin typeface="Times New Roman"/>
              <a:cs typeface="Times New Roman"/>
            </a:endParaRPr>
          </a:p>
        </p:txBody>
      </p:sp>
      <p:sp>
        <p:nvSpPr>
          <p:cNvPr id="13" name="TextBox 12"/>
          <p:cNvSpPr txBox="1"/>
          <p:nvPr/>
        </p:nvSpPr>
        <p:spPr>
          <a:xfrm>
            <a:off x="21601" y="1765729"/>
            <a:ext cx="9144000" cy="461665"/>
          </a:xfrm>
          <a:prstGeom prst="rect">
            <a:avLst/>
          </a:prstGeom>
          <a:noFill/>
        </p:spPr>
        <p:txBody>
          <a:bodyPr wrap="square" rtlCol="0">
            <a:spAutoFit/>
          </a:bodyPr>
          <a:lstStyle/>
          <a:p>
            <a:pPr marL="265113" indent="-265113">
              <a:buFont typeface="Arial"/>
              <a:buChar char="•"/>
            </a:pPr>
            <a:r>
              <a:rPr lang="en-US" sz="2400" spc="120" dirty="0" smtClean="0">
                <a:solidFill>
                  <a:schemeClr val="bg1"/>
                </a:solidFill>
                <a:latin typeface="Times New Roman"/>
                <a:cs typeface="Times New Roman"/>
              </a:rPr>
              <a:t>God calls some to be pastors.  Others to be Missionaries</a:t>
            </a:r>
          </a:p>
        </p:txBody>
      </p:sp>
      <p:sp>
        <p:nvSpPr>
          <p:cNvPr id="14" name="TextBox 13"/>
          <p:cNvSpPr txBox="1"/>
          <p:nvPr/>
        </p:nvSpPr>
        <p:spPr>
          <a:xfrm>
            <a:off x="-29226" y="2249214"/>
            <a:ext cx="9144000" cy="430887"/>
          </a:xfrm>
          <a:prstGeom prst="rect">
            <a:avLst/>
          </a:prstGeom>
          <a:noFill/>
        </p:spPr>
        <p:txBody>
          <a:bodyPr wrap="square" rtlCol="0">
            <a:spAutoFit/>
          </a:bodyPr>
          <a:lstStyle/>
          <a:p>
            <a:r>
              <a:rPr lang="en-US" sz="2200" b="1" u="sng" spc="120" dirty="0" smtClean="0">
                <a:solidFill>
                  <a:srgbClr val="FFFF00"/>
                </a:solidFill>
                <a:latin typeface="Times New Roman"/>
                <a:cs typeface="Times New Roman"/>
              </a:rPr>
              <a:t>How the whole church can be involved in the work of a missionary</a:t>
            </a:r>
            <a:endParaRPr lang="en-US" sz="2200" b="1" u="sng" spc="120" dirty="0" smtClean="0">
              <a:solidFill>
                <a:srgbClr val="FFFF00"/>
              </a:solidFill>
              <a:latin typeface="Times New Roman"/>
              <a:cs typeface="Times New Roman"/>
            </a:endParaRPr>
          </a:p>
        </p:txBody>
      </p:sp>
      <p:sp>
        <p:nvSpPr>
          <p:cNvPr id="16" name="TextBox 15"/>
          <p:cNvSpPr txBox="1"/>
          <p:nvPr/>
        </p:nvSpPr>
        <p:spPr>
          <a:xfrm>
            <a:off x="36612" y="2609776"/>
            <a:ext cx="3671292" cy="461665"/>
          </a:xfrm>
          <a:prstGeom prst="rect">
            <a:avLst/>
          </a:prstGeom>
          <a:noFill/>
        </p:spPr>
        <p:txBody>
          <a:bodyPr wrap="square" rtlCol="0">
            <a:spAutoFit/>
          </a:bodyPr>
          <a:lstStyle/>
          <a:p>
            <a:r>
              <a:rPr lang="en-US" sz="2400" spc="120" smtClean="0">
                <a:solidFill>
                  <a:schemeClr val="bg1"/>
                </a:solidFill>
                <a:latin typeface="Times New Roman"/>
                <a:cs typeface="Times New Roman"/>
              </a:rPr>
              <a:t>1.  </a:t>
            </a:r>
            <a:r>
              <a:rPr lang="en-US" sz="2400" spc="120" dirty="0" smtClean="0">
                <a:solidFill>
                  <a:schemeClr val="bg1"/>
                </a:solidFill>
                <a:latin typeface="Times New Roman"/>
                <a:cs typeface="Times New Roman"/>
              </a:rPr>
              <a:t>Personal involvement</a:t>
            </a:r>
            <a:endParaRPr lang="en-US" sz="2400" spc="120" dirty="0" smtClean="0">
              <a:solidFill>
                <a:schemeClr val="bg1"/>
              </a:solidFill>
              <a:latin typeface="Times New Roman"/>
              <a:cs typeface="Times New Roman"/>
            </a:endParaRPr>
          </a:p>
        </p:txBody>
      </p:sp>
      <p:sp>
        <p:nvSpPr>
          <p:cNvPr id="12" name="TextBox 11"/>
          <p:cNvSpPr txBox="1"/>
          <p:nvPr/>
        </p:nvSpPr>
        <p:spPr>
          <a:xfrm>
            <a:off x="36612" y="3361556"/>
            <a:ext cx="9144000"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2.  Financial support</a:t>
            </a:r>
            <a:endParaRPr lang="en-US" sz="2400" spc="120" dirty="0" smtClean="0">
              <a:solidFill>
                <a:schemeClr val="bg1"/>
              </a:solidFill>
              <a:latin typeface="Times New Roman"/>
              <a:cs typeface="Times New Roman"/>
            </a:endParaRPr>
          </a:p>
        </p:txBody>
      </p:sp>
      <p:sp>
        <p:nvSpPr>
          <p:cNvPr id="17" name="TextBox 16"/>
          <p:cNvSpPr txBox="1"/>
          <p:nvPr/>
        </p:nvSpPr>
        <p:spPr>
          <a:xfrm>
            <a:off x="21601" y="5218954"/>
            <a:ext cx="1958111" cy="461665"/>
          </a:xfrm>
          <a:prstGeom prst="rect">
            <a:avLst/>
          </a:prstGeom>
          <a:noFill/>
        </p:spPr>
        <p:txBody>
          <a:bodyPr wrap="square" rtlCol="0">
            <a:spAutoFit/>
          </a:bodyPr>
          <a:lstStyle/>
          <a:p>
            <a:r>
              <a:rPr lang="en-US" sz="2400" spc="120" dirty="0" smtClean="0">
                <a:solidFill>
                  <a:schemeClr val="bg1"/>
                </a:solidFill>
                <a:latin typeface="Times New Roman"/>
                <a:cs typeface="Times New Roman"/>
              </a:rPr>
              <a:t>3.  Prayer</a:t>
            </a:r>
            <a:endParaRPr lang="en-US" sz="2400" spc="120" dirty="0" smtClean="0">
              <a:solidFill>
                <a:schemeClr val="bg1"/>
              </a:solidFill>
              <a:latin typeface="Times New Roman"/>
              <a:cs typeface="Times New Roman"/>
            </a:endParaRPr>
          </a:p>
        </p:txBody>
      </p:sp>
      <p:sp>
        <p:nvSpPr>
          <p:cNvPr id="18" name="TextBox 17"/>
          <p:cNvSpPr txBox="1"/>
          <p:nvPr/>
        </p:nvSpPr>
        <p:spPr>
          <a:xfrm>
            <a:off x="36612" y="2620019"/>
            <a:ext cx="9289934" cy="800219"/>
          </a:xfrm>
          <a:prstGeom prst="rect">
            <a:avLst/>
          </a:prstGeom>
          <a:noFill/>
        </p:spPr>
        <p:txBody>
          <a:bodyPr wrap="square" rtlCol="0">
            <a:spAutoFit/>
          </a:bodyPr>
          <a:lstStyle/>
          <a:p>
            <a:pPr marL="447675" indent="3379788"/>
            <a:r>
              <a:rPr lang="en-US" sz="2300" spc="120" dirty="0" smtClean="0">
                <a:solidFill>
                  <a:srgbClr val="FFFF00"/>
                </a:solidFill>
                <a:latin typeface="Times New Roman"/>
                <a:cs typeface="Times New Roman"/>
              </a:rPr>
              <a:t>If the Lord is calling you to be a missionary, don’t wait until you feel it will be ‘more convenient’</a:t>
            </a:r>
            <a:endParaRPr lang="en-US" sz="2300" spc="120" dirty="0" smtClean="0">
              <a:solidFill>
                <a:srgbClr val="FFFF00"/>
              </a:solidFill>
              <a:latin typeface="Times New Roman"/>
              <a:cs typeface="Times New Roman"/>
            </a:endParaRPr>
          </a:p>
        </p:txBody>
      </p:sp>
    </p:spTree>
    <p:extLst>
      <p:ext uri="{BB962C8B-B14F-4D97-AF65-F5344CB8AC3E}">
        <p14:creationId xmlns:p14="http://schemas.microsoft.com/office/powerpoint/2010/main" val="12037421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14"/>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0" end="0"/>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7">
                                            <p:txEl>
                                              <p:pRg st="0" end="0"/>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3" grpId="0" build="p"/>
      <p:bldP spid="14" grpId="0"/>
      <p:bldP spid="14" grpId="1"/>
      <p:bldP spid="16" grpId="0" build="p"/>
      <p:bldP spid="12" grpId="0" build="p"/>
      <p:bldP spid="17" grpId="0" build="p"/>
      <p:bldP spid="18"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extBox 9"/>
          <p:cNvSpPr txBox="1"/>
          <p:nvPr/>
        </p:nvSpPr>
        <p:spPr>
          <a:xfrm>
            <a:off x="36612" y="31989"/>
            <a:ext cx="9078162" cy="446276"/>
          </a:xfrm>
          <a:prstGeom prst="rect">
            <a:avLst/>
          </a:prstGeom>
          <a:noFill/>
        </p:spPr>
        <p:txBody>
          <a:bodyPr wrap="square" rtlCol="0">
            <a:spAutoFit/>
          </a:bodyPr>
          <a:lstStyle/>
          <a:p>
            <a:pPr algn="ctr"/>
            <a:r>
              <a:rPr lang="en-US" sz="2300" dirty="0" smtClean="0">
                <a:solidFill>
                  <a:srgbClr val="FFFF00"/>
                </a:solidFill>
                <a:latin typeface="Iowan Old Style Black"/>
                <a:cs typeface="Iowan Old Style Black"/>
              </a:rPr>
              <a:t>The whole church in Ministry and Mission</a:t>
            </a:r>
            <a:endParaRPr lang="en-US" sz="2300" dirty="0" smtClean="0">
              <a:solidFill>
                <a:srgbClr val="FFFF00"/>
              </a:solidFill>
              <a:latin typeface="Iowan Old Style Black"/>
              <a:cs typeface="Iowan Old Style Black"/>
            </a:endParaRPr>
          </a:p>
        </p:txBody>
      </p:sp>
      <p:sp>
        <p:nvSpPr>
          <p:cNvPr id="14" name="TextBox 13"/>
          <p:cNvSpPr txBox="1"/>
          <p:nvPr/>
        </p:nvSpPr>
        <p:spPr>
          <a:xfrm>
            <a:off x="-29226" y="409228"/>
            <a:ext cx="9144000" cy="430887"/>
          </a:xfrm>
          <a:prstGeom prst="rect">
            <a:avLst/>
          </a:prstGeom>
          <a:noFill/>
        </p:spPr>
        <p:txBody>
          <a:bodyPr wrap="square" rtlCol="0">
            <a:spAutoFit/>
          </a:bodyPr>
          <a:lstStyle/>
          <a:p>
            <a:r>
              <a:rPr lang="en-US" sz="2200" b="1" u="sng" spc="120" dirty="0" smtClean="0">
                <a:solidFill>
                  <a:srgbClr val="FFFF00"/>
                </a:solidFill>
                <a:latin typeface="Times New Roman"/>
                <a:cs typeface="Times New Roman"/>
              </a:rPr>
              <a:t>How the whole church can be involved in the work of a missionary</a:t>
            </a:r>
            <a:endParaRPr lang="en-US" sz="2200" b="1" u="sng" spc="120" dirty="0" smtClean="0">
              <a:solidFill>
                <a:srgbClr val="FFFF00"/>
              </a:solidFill>
              <a:latin typeface="Times New Roman"/>
              <a:cs typeface="Times New Roman"/>
            </a:endParaRPr>
          </a:p>
        </p:txBody>
      </p:sp>
      <p:sp>
        <p:nvSpPr>
          <p:cNvPr id="16" name="TextBox 15"/>
          <p:cNvSpPr txBox="1"/>
          <p:nvPr/>
        </p:nvSpPr>
        <p:spPr>
          <a:xfrm>
            <a:off x="36612" y="769790"/>
            <a:ext cx="3815308" cy="461665"/>
          </a:xfrm>
          <a:prstGeom prst="rect">
            <a:avLst/>
          </a:prstGeom>
          <a:noFill/>
        </p:spPr>
        <p:txBody>
          <a:bodyPr wrap="square" rtlCol="0">
            <a:spAutoFit/>
          </a:bodyPr>
          <a:lstStyle/>
          <a:p>
            <a:r>
              <a:rPr lang="en-US" sz="2400" b="1" u="sng" spc="120" smtClean="0">
                <a:solidFill>
                  <a:schemeClr val="bg1"/>
                </a:solidFill>
                <a:latin typeface="Times New Roman"/>
                <a:cs typeface="Times New Roman"/>
              </a:rPr>
              <a:t>1.  </a:t>
            </a:r>
            <a:r>
              <a:rPr lang="en-US" sz="2400" b="1" u="sng" spc="120" dirty="0" smtClean="0">
                <a:solidFill>
                  <a:schemeClr val="bg1"/>
                </a:solidFill>
                <a:latin typeface="Times New Roman"/>
                <a:cs typeface="Times New Roman"/>
              </a:rPr>
              <a:t>Personal involvement</a:t>
            </a:r>
            <a:endParaRPr lang="en-US" sz="2400" b="1" u="sng" spc="120" dirty="0" smtClean="0">
              <a:solidFill>
                <a:schemeClr val="bg1"/>
              </a:solidFill>
              <a:latin typeface="Times New Roman"/>
              <a:cs typeface="Times New Roman"/>
            </a:endParaRPr>
          </a:p>
        </p:txBody>
      </p:sp>
      <p:sp>
        <p:nvSpPr>
          <p:cNvPr id="12" name="TextBox 11"/>
          <p:cNvSpPr txBox="1"/>
          <p:nvPr/>
        </p:nvSpPr>
        <p:spPr>
          <a:xfrm>
            <a:off x="36612" y="1521570"/>
            <a:ext cx="9078162" cy="461665"/>
          </a:xfrm>
          <a:prstGeom prst="rect">
            <a:avLst/>
          </a:prstGeom>
          <a:noFill/>
        </p:spPr>
        <p:txBody>
          <a:bodyPr wrap="square" rtlCol="0">
            <a:spAutoFit/>
          </a:bodyPr>
          <a:lstStyle/>
          <a:p>
            <a:r>
              <a:rPr lang="en-US" sz="2400" b="1" u="sng" spc="120" dirty="0" smtClean="0">
                <a:solidFill>
                  <a:schemeClr val="bg1"/>
                </a:solidFill>
                <a:latin typeface="Times New Roman"/>
                <a:cs typeface="Times New Roman"/>
              </a:rPr>
              <a:t>2.  Financial support</a:t>
            </a:r>
            <a:r>
              <a:rPr lang="en-US" sz="2400" spc="120" dirty="0" smtClean="0">
                <a:solidFill>
                  <a:schemeClr val="bg1"/>
                </a:solidFill>
                <a:latin typeface="Times New Roman"/>
                <a:cs typeface="Times New Roman"/>
              </a:rPr>
              <a:t> </a:t>
            </a:r>
            <a:r>
              <a:rPr lang="en-US" sz="2000" spc="120" dirty="0" smtClean="0">
                <a:solidFill>
                  <a:schemeClr val="bg1"/>
                </a:solidFill>
                <a:latin typeface="Times New Roman"/>
                <a:cs typeface="Times New Roman"/>
              </a:rPr>
              <a:t>(</a:t>
            </a:r>
            <a:r>
              <a:rPr lang="en-US" sz="2000" u="sng" spc="120" dirty="0" smtClean="0">
                <a:solidFill>
                  <a:schemeClr val="bg1"/>
                </a:solidFill>
                <a:latin typeface="Times New Roman"/>
                <a:cs typeface="Times New Roman"/>
              </a:rPr>
              <a:t>Budget to give money away</a:t>
            </a:r>
            <a:r>
              <a:rPr lang="en-US" sz="2000" spc="120" dirty="0" smtClean="0">
                <a:solidFill>
                  <a:schemeClr val="bg1"/>
                </a:solidFill>
                <a:latin typeface="Times New Roman"/>
                <a:cs typeface="Times New Roman"/>
              </a:rPr>
              <a:t>) </a:t>
            </a:r>
            <a:r>
              <a:rPr lang="en-US" spc="120" dirty="0" smtClean="0">
                <a:solidFill>
                  <a:schemeClr val="bg1"/>
                </a:solidFill>
                <a:latin typeface="Times New Roman"/>
                <a:cs typeface="Times New Roman"/>
              </a:rPr>
              <a:t>6 Biblical Principals</a:t>
            </a:r>
            <a:endParaRPr lang="en-US" spc="120" dirty="0" smtClean="0">
              <a:solidFill>
                <a:schemeClr val="bg1"/>
              </a:solidFill>
              <a:latin typeface="Times New Roman"/>
              <a:cs typeface="Times New Roman"/>
            </a:endParaRPr>
          </a:p>
        </p:txBody>
      </p:sp>
      <p:sp>
        <p:nvSpPr>
          <p:cNvPr id="17" name="TextBox 16"/>
          <p:cNvSpPr txBox="1"/>
          <p:nvPr/>
        </p:nvSpPr>
        <p:spPr>
          <a:xfrm>
            <a:off x="0" y="5143092"/>
            <a:ext cx="1691679" cy="461665"/>
          </a:xfrm>
          <a:prstGeom prst="rect">
            <a:avLst/>
          </a:prstGeom>
          <a:noFill/>
        </p:spPr>
        <p:txBody>
          <a:bodyPr wrap="square" rtlCol="0">
            <a:spAutoFit/>
          </a:bodyPr>
          <a:lstStyle/>
          <a:p>
            <a:r>
              <a:rPr lang="en-US" sz="2400" b="1" u="sng" spc="120" dirty="0" smtClean="0">
                <a:solidFill>
                  <a:schemeClr val="bg1"/>
                </a:solidFill>
                <a:latin typeface="Times New Roman"/>
                <a:cs typeface="Times New Roman"/>
              </a:rPr>
              <a:t>3.  Prayer</a:t>
            </a:r>
            <a:endParaRPr lang="en-US" sz="2400" b="1" u="sng" spc="120" dirty="0" smtClean="0">
              <a:solidFill>
                <a:schemeClr val="bg1"/>
              </a:solidFill>
              <a:latin typeface="Times New Roman"/>
              <a:cs typeface="Times New Roman"/>
            </a:endParaRPr>
          </a:p>
        </p:txBody>
      </p:sp>
      <p:sp>
        <p:nvSpPr>
          <p:cNvPr id="18" name="TextBox 17"/>
          <p:cNvSpPr txBox="1"/>
          <p:nvPr/>
        </p:nvSpPr>
        <p:spPr>
          <a:xfrm>
            <a:off x="36612" y="780033"/>
            <a:ext cx="9289934" cy="800219"/>
          </a:xfrm>
          <a:prstGeom prst="rect">
            <a:avLst/>
          </a:prstGeom>
          <a:noFill/>
        </p:spPr>
        <p:txBody>
          <a:bodyPr wrap="square" rtlCol="0">
            <a:spAutoFit/>
          </a:bodyPr>
          <a:lstStyle/>
          <a:p>
            <a:pPr marL="447675" indent="3379788"/>
            <a:r>
              <a:rPr lang="en-US" sz="2300" spc="120" dirty="0" smtClean="0">
                <a:solidFill>
                  <a:srgbClr val="FFFF00"/>
                </a:solidFill>
                <a:latin typeface="Times New Roman"/>
                <a:cs typeface="Times New Roman"/>
              </a:rPr>
              <a:t>If the Lord is calling you to be a missionary, don’t wait until you feel it will be ‘more convenient’</a:t>
            </a:r>
            <a:endParaRPr lang="en-US" sz="2300" spc="120" dirty="0" smtClean="0">
              <a:solidFill>
                <a:srgbClr val="FFFF00"/>
              </a:solidFill>
              <a:latin typeface="Times New Roman"/>
              <a:cs typeface="Times New Roman"/>
            </a:endParaRPr>
          </a:p>
        </p:txBody>
      </p:sp>
      <p:sp>
        <p:nvSpPr>
          <p:cNvPr id="11" name="TextBox 10"/>
          <p:cNvSpPr txBox="1"/>
          <p:nvPr/>
        </p:nvSpPr>
        <p:spPr>
          <a:xfrm>
            <a:off x="395536" y="1947230"/>
            <a:ext cx="8712968" cy="446276"/>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1.  Give as we are able </a:t>
            </a:r>
            <a:r>
              <a:rPr lang="mr-IN" sz="2300" spc="120" dirty="0" smtClean="0">
                <a:solidFill>
                  <a:srgbClr val="FFFF00"/>
                </a:solidFill>
                <a:latin typeface="Times New Roman"/>
                <a:cs typeface="Times New Roman"/>
              </a:rPr>
              <a:t>–</a:t>
            </a:r>
            <a:r>
              <a:rPr lang="en-US" sz="2300" spc="120" dirty="0" smtClean="0">
                <a:solidFill>
                  <a:srgbClr val="FFFF00"/>
                </a:solidFill>
                <a:latin typeface="Times New Roman"/>
                <a:cs typeface="Times New Roman"/>
              </a:rPr>
              <a:t> </a:t>
            </a:r>
            <a:r>
              <a:rPr lang="en-US" sz="2300" spc="120" dirty="0" smtClean="0">
                <a:solidFill>
                  <a:schemeClr val="bg1"/>
                </a:solidFill>
                <a:latin typeface="Times New Roman"/>
                <a:cs typeface="Times New Roman"/>
              </a:rPr>
              <a:t>Some have a greater capacity to give</a:t>
            </a:r>
            <a:endParaRPr lang="en-US" sz="2300" spc="120" dirty="0" smtClean="0">
              <a:solidFill>
                <a:schemeClr val="bg1"/>
              </a:solidFill>
              <a:latin typeface="Times New Roman"/>
              <a:cs typeface="Times New Roman"/>
            </a:endParaRPr>
          </a:p>
        </p:txBody>
      </p:sp>
      <p:sp>
        <p:nvSpPr>
          <p:cNvPr id="15" name="TextBox 14"/>
          <p:cNvSpPr txBox="1"/>
          <p:nvPr/>
        </p:nvSpPr>
        <p:spPr>
          <a:xfrm>
            <a:off x="401806" y="2281436"/>
            <a:ext cx="8712968" cy="800219"/>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2.  If we sow sparingly, we reap sparingly </a:t>
            </a:r>
            <a:r>
              <a:rPr lang="mr-IN" sz="2300" spc="120" dirty="0" smtClean="0">
                <a:solidFill>
                  <a:srgbClr val="FFFF00"/>
                </a:solidFill>
                <a:latin typeface="Times New Roman"/>
                <a:cs typeface="Times New Roman"/>
              </a:rPr>
              <a:t>–</a:t>
            </a:r>
            <a:r>
              <a:rPr lang="en-US" sz="2300" spc="120" dirty="0" smtClean="0">
                <a:solidFill>
                  <a:srgbClr val="FFFF00"/>
                </a:solidFill>
                <a:latin typeface="Times New Roman"/>
                <a:cs typeface="Times New Roman"/>
              </a:rPr>
              <a:t> </a:t>
            </a:r>
            <a:r>
              <a:rPr lang="en-US" sz="2300" spc="120" dirty="0" smtClean="0">
                <a:solidFill>
                  <a:schemeClr val="bg1"/>
                </a:solidFill>
                <a:latin typeface="Times New Roman"/>
                <a:cs typeface="Times New Roman"/>
              </a:rPr>
              <a:t>Not about financial reward, but “a harvest of righteousness”</a:t>
            </a:r>
            <a:endParaRPr lang="en-US" sz="2300" spc="120" dirty="0" smtClean="0">
              <a:solidFill>
                <a:schemeClr val="bg1"/>
              </a:solidFill>
              <a:latin typeface="Times New Roman"/>
              <a:cs typeface="Times New Roman"/>
            </a:endParaRPr>
          </a:p>
        </p:txBody>
      </p:sp>
      <p:sp>
        <p:nvSpPr>
          <p:cNvPr id="19" name="TextBox 18"/>
          <p:cNvSpPr txBox="1"/>
          <p:nvPr/>
        </p:nvSpPr>
        <p:spPr>
          <a:xfrm>
            <a:off x="411706" y="2996571"/>
            <a:ext cx="8712968" cy="800219"/>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3.  Tithing </a:t>
            </a:r>
            <a:r>
              <a:rPr lang="mr-IN" sz="2300" spc="120" dirty="0" smtClean="0">
                <a:solidFill>
                  <a:srgbClr val="FFFF00"/>
                </a:solidFill>
                <a:latin typeface="Times New Roman"/>
                <a:cs typeface="Times New Roman"/>
              </a:rPr>
              <a:t>–</a:t>
            </a:r>
            <a:r>
              <a:rPr lang="en-US" sz="2300" spc="120" dirty="0" smtClean="0">
                <a:solidFill>
                  <a:srgbClr val="FFFF00"/>
                </a:solidFill>
                <a:latin typeface="Times New Roman"/>
                <a:cs typeface="Times New Roman"/>
              </a:rPr>
              <a:t> </a:t>
            </a:r>
            <a:r>
              <a:rPr lang="en-US" sz="2300" spc="120" dirty="0" smtClean="0">
                <a:solidFill>
                  <a:schemeClr val="bg1"/>
                </a:solidFill>
                <a:latin typeface="Times New Roman"/>
                <a:cs typeface="Times New Roman"/>
              </a:rPr>
              <a:t>Old testament law.  Giving 10% of gross income to local ministry – A ‘do-able’ starting point</a:t>
            </a:r>
            <a:endParaRPr lang="en-US" sz="2300" spc="120" dirty="0" smtClean="0">
              <a:solidFill>
                <a:schemeClr val="bg1"/>
              </a:solidFill>
              <a:latin typeface="Times New Roman"/>
              <a:cs typeface="Times New Roman"/>
            </a:endParaRPr>
          </a:p>
        </p:txBody>
      </p:sp>
      <p:sp>
        <p:nvSpPr>
          <p:cNvPr id="21" name="TextBox 20"/>
          <p:cNvSpPr txBox="1"/>
          <p:nvPr/>
        </p:nvSpPr>
        <p:spPr>
          <a:xfrm>
            <a:off x="431032" y="3671603"/>
            <a:ext cx="8712968" cy="446276"/>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4.  Necessity to support local ministry</a:t>
            </a:r>
            <a:endParaRPr lang="en-US" sz="2300" spc="120" dirty="0" smtClean="0">
              <a:solidFill>
                <a:schemeClr val="bg1"/>
              </a:solidFill>
              <a:latin typeface="Times New Roman"/>
              <a:cs typeface="Times New Roman"/>
            </a:endParaRPr>
          </a:p>
        </p:txBody>
      </p:sp>
      <p:sp>
        <p:nvSpPr>
          <p:cNvPr id="22" name="TextBox 21"/>
          <p:cNvSpPr txBox="1"/>
          <p:nvPr/>
        </p:nvSpPr>
        <p:spPr>
          <a:xfrm>
            <a:off x="450358" y="4042205"/>
            <a:ext cx="8712968" cy="800219"/>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5.  Giving to the poor (especially Christians) </a:t>
            </a:r>
            <a:r>
              <a:rPr lang="mr-IN" sz="2300" spc="120" dirty="0" smtClean="0">
                <a:solidFill>
                  <a:srgbClr val="FFFF00"/>
                </a:solidFill>
                <a:latin typeface="Times New Roman"/>
                <a:cs typeface="Times New Roman"/>
              </a:rPr>
              <a:t>–</a:t>
            </a:r>
            <a:r>
              <a:rPr lang="en-US" sz="2300" spc="120" dirty="0" smtClean="0">
                <a:solidFill>
                  <a:srgbClr val="FFFF00"/>
                </a:solidFill>
                <a:latin typeface="Times New Roman"/>
                <a:cs typeface="Times New Roman"/>
              </a:rPr>
              <a:t> </a:t>
            </a:r>
            <a:r>
              <a:rPr lang="en-US" sz="2300" spc="120" dirty="0" smtClean="0">
                <a:solidFill>
                  <a:schemeClr val="bg1"/>
                </a:solidFill>
                <a:latin typeface="Times New Roman"/>
                <a:cs typeface="Times New Roman"/>
              </a:rPr>
              <a:t>Biblically in addition to the tithe.  Live simply, so all may simply live)</a:t>
            </a:r>
            <a:endParaRPr lang="en-US" sz="2300" spc="120" dirty="0" smtClean="0">
              <a:solidFill>
                <a:schemeClr val="bg1"/>
              </a:solidFill>
              <a:latin typeface="Times New Roman"/>
              <a:cs typeface="Times New Roman"/>
            </a:endParaRPr>
          </a:p>
        </p:txBody>
      </p:sp>
      <p:sp>
        <p:nvSpPr>
          <p:cNvPr id="23" name="TextBox 22"/>
          <p:cNvSpPr txBox="1"/>
          <p:nvPr/>
        </p:nvSpPr>
        <p:spPr>
          <a:xfrm>
            <a:off x="474947" y="4712282"/>
            <a:ext cx="8712968" cy="446276"/>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6.  </a:t>
            </a:r>
            <a:r>
              <a:rPr lang="en-US" sz="2300" spc="120" dirty="0" smtClean="0">
                <a:solidFill>
                  <a:srgbClr val="FFFF00"/>
                </a:solidFill>
                <a:latin typeface="Times New Roman"/>
                <a:cs typeface="Times New Roman"/>
              </a:rPr>
              <a:t>Financial support of Missionaries</a:t>
            </a:r>
            <a:endParaRPr lang="en-US" sz="2300" spc="120" dirty="0" smtClean="0">
              <a:solidFill>
                <a:schemeClr val="bg1"/>
              </a:solidFill>
              <a:latin typeface="Times New Roman"/>
              <a:cs typeface="Times New Roman"/>
            </a:endParaRPr>
          </a:p>
        </p:txBody>
      </p:sp>
      <p:sp>
        <p:nvSpPr>
          <p:cNvPr id="25" name="TextBox 24"/>
          <p:cNvSpPr txBox="1"/>
          <p:nvPr/>
        </p:nvSpPr>
        <p:spPr>
          <a:xfrm>
            <a:off x="1691679" y="5173006"/>
            <a:ext cx="7740677" cy="446276"/>
          </a:xfrm>
          <a:prstGeom prst="rect">
            <a:avLst/>
          </a:prstGeom>
          <a:noFill/>
        </p:spPr>
        <p:txBody>
          <a:bodyPr wrap="square" rtlCol="0">
            <a:spAutoFit/>
          </a:bodyPr>
          <a:lstStyle/>
          <a:p>
            <a:pPr marL="4763"/>
            <a:r>
              <a:rPr lang="en-US" sz="2300" spc="120" dirty="0" smtClean="0">
                <a:solidFill>
                  <a:srgbClr val="FFFF00"/>
                </a:solidFill>
                <a:latin typeface="Times New Roman"/>
                <a:cs typeface="Times New Roman"/>
              </a:rPr>
              <a:t>As we pray for them, we struggle with them.</a:t>
            </a:r>
            <a:endParaRPr lang="en-US" sz="2300" spc="120" dirty="0" smtClean="0">
              <a:solidFill>
                <a:schemeClr val="bg1"/>
              </a:solidFill>
              <a:latin typeface="Times New Roman"/>
              <a:cs typeface="Times New Roman"/>
            </a:endParaRPr>
          </a:p>
        </p:txBody>
      </p:sp>
    </p:spTree>
    <p:extLst>
      <p:ext uri="{BB962C8B-B14F-4D97-AF65-F5344CB8AC3E}">
        <p14:creationId xmlns:p14="http://schemas.microsoft.com/office/powerpoint/2010/main" val="9019372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9"/>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21"/>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22"/>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23"/>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2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5" grpId="0"/>
      <p:bldP spid="19" grpId="0"/>
      <p:bldP spid="21" grpId="0"/>
      <p:bldP spid="22" grpId="0"/>
      <p:bldP spid="23" grpId="0"/>
      <p:bldP spid="25" grpId="0"/>
    </p:bld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Arial"/>
        <a:cs typeface="Arial"/>
      </a:majorFont>
      <a:minorFont>
        <a:latin typeface="Arial"/>
        <a:ea typeface="Arial"/>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39287</TotalTime>
  <Words>296</Words>
  <Application>Microsoft Macintosh PowerPoint</Application>
  <PresentationFormat>On-screen Show (16:10)</PresentationFormat>
  <Paragraphs>35</Paragraphs>
  <Slides>7</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7</vt:i4>
      </vt:variant>
    </vt:vector>
  </HeadingPairs>
  <TitlesOfParts>
    <vt:vector size="12" baseType="lpstr">
      <vt:lpstr>Calibri</vt:lpstr>
      <vt:lpstr>Iowan Old Style Black</vt:lpstr>
      <vt:lpstr>Times New Roman</vt:lpstr>
      <vt:lpstr>Arial</vt:lpstr>
      <vt:lpstr>Default Design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UC Queensland</Company>
  <LinksUpToDate>false</LinksUpToDate>
  <SharedDoc>false</SharedDoc>
  <HyperlinksChanged>false</HyperlinksChanged>
  <AppVersion>15.0029</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 Brumpton</dc:creator>
  <cp:lastModifiedBy>Michael Brumpton</cp:lastModifiedBy>
  <cp:revision>437</cp:revision>
  <cp:lastPrinted>2017-01-05T00:26:36Z</cp:lastPrinted>
  <dcterms:created xsi:type="dcterms:W3CDTF">2016-11-04T06:28:01Z</dcterms:created>
  <dcterms:modified xsi:type="dcterms:W3CDTF">2017-01-05T00:35:11Z</dcterms:modified>
</cp:coreProperties>
</file>